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1" r:id="rId10"/>
    <p:sldId id="272" r:id="rId11"/>
    <p:sldId id="265" r:id="rId12"/>
    <p:sldId id="266" r:id="rId13"/>
    <p:sldId id="267" r:id="rId14"/>
    <p:sldId id="268" r:id="rId15"/>
    <p:sldId id="269" r:id="rId16"/>
    <p:sldId id="264" r:id="rId17"/>
    <p:sldId id="26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678A-EFEE-4962-822A-BBF04D30DE56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34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678A-EFEE-4962-822A-BBF04D30DE56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236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678A-EFEE-4962-822A-BBF04D30DE56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575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678A-EFEE-4962-822A-BBF04D30DE56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6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678A-EFEE-4962-822A-BBF04D30DE56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348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678A-EFEE-4962-822A-BBF04D30DE56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339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678A-EFEE-4962-822A-BBF04D30DE56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64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678A-EFEE-4962-822A-BBF04D30DE56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196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678A-EFEE-4962-822A-BBF04D30DE56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70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678A-EFEE-4962-822A-BBF04D30DE56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052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678A-EFEE-4962-822A-BBF04D30DE56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165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9678A-EFEE-4962-822A-BBF04D30DE56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27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4665"/>
            <a:ext cx="7772400" cy="720079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ONLINE GRO</a:t>
            </a:r>
            <a:r>
              <a:rPr lang="en-I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CERY STORE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2276872"/>
            <a:ext cx="6400800" cy="424847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0768"/>
            <a:ext cx="8568952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06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Fronted-Angular JS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2154"/>
            <a:ext cx="8229600" cy="4729174"/>
          </a:xfrm>
        </p:spPr>
      </p:pic>
    </p:spTree>
    <p:extLst>
      <p:ext uri="{BB962C8B-B14F-4D97-AF65-F5344CB8AC3E}">
        <p14:creationId xmlns:p14="http://schemas.microsoft.com/office/powerpoint/2010/main" val="677984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Register page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3" y="1412776"/>
            <a:ext cx="8414320" cy="5112568"/>
          </a:xfrm>
        </p:spPr>
      </p:pic>
    </p:spTree>
    <p:extLst>
      <p:ext uri="{BB962C8B-B14F-4D97-AF65-F5344CB8AC3E}">
        <p14:creationId xmlns:p14="http://schemas.microsoft.com/office/powerpoint/2010/main" val="3729594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page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2776"/>
            <a:ext cx="8229600" cy="4968552"/>
          </a:xfrm>
        </p:spPr>
      </p:pic>
    </p:spTree>
    <p:extLst>
      <p:ext uri="{BB962C8B-B14F-4D97-AF65-F5344CB8AC3E}">
        <p14:creationId xmlns:p14="http://schemas.microsoft.com/office/powerpoint/2010/main" val="2475780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Product page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35735"/>
            <a:ext cx="8496944" cy="4717601"/>
          </a:xfrm>
        </p:spPr>
      </p:pic>
    </p:spTree>
    <p:extLst>
      <p:ext uri="{BB962C8B-B14F-4D97-AF65-F5344CB8AC3E}">
        <p14:creationId xmlns:p14="http://schemas.microsoft.com/office/powerpoint/2010/main" val="1791630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/>
          </a:bodyPr>
          <a:lstStyle/>
          <a:p>
            <a:r>
              <a:rPr lang="en-IN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Cart page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0768"/>
            <a:ext cx="8712968" cy="5256584"/>
          </a:xfrm>
        </p:spPr>
      </p:pic>
    </p:spTree>
    <p:extLst>
      <p:ext uri="{BB962C8B-B14F-4D97-AF65-F5344CB8AC3E}">
        <p14:creationId xmlns:p14="http://schemas.microsoft.com/office/powerpoint/2010/main" val="1126881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Checkout page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18084"/>
            <a:ext cx="8229600" cy="4907260"/>
          </a:xfrm>
        </p:spPr>
      </p:pic>
    </p:spTree>
    <p:extLst>
      <p:ext uri="{BB962C8B-B14F-4D97-AF65-F5344CB8AC3E}">
        <p14:creationId xmlns:p14="http://schemas.microsoft.com/office/powerpoint/2010/main" val="3258943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I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Link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060848"/>
            <a:ext cx="3168352" cy="316835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F98820-E00C-4285-884D-E1B3D97EA39A}"/>
              </a:ext>
            </a:extLst>
          </p:cNvPr>
          <p:cNvSpPr txBox="1"/>
          <p:nvPr/>
        </p:nvSpPr>
        <p:spPr>
          <a:xfrm>
            <a:off x="1772067" y="5584912"/>
            <a:ext cx="5586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github.com/shanthi777/FullStack-Grocerystore.git</a:t>
            </a:r>
          </a:p>
        </p:txBody>
      </p:sp>
    </p:spTree>
    <p:extLst>
      <p:ext uri="{BB962C8B-B14F-4D97-AF65-F5344CB8AC3E}">
        <p14:creationId xmlns:p14="http://schemas.microsoft.com/office/powerpoint/2010/main" val="966491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Thank You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5793371" cy="4248472"/>
          </a:xfrm>
        </p:spPr>
      </p:pic>
      <p:sp>
        <p:nvSpPr>
          <p:cNvPr id="3" name="TextBox 2"/>
          <p:cNvSpPr txBox="1"/>
          <p:nvPr/>
        </p:nvSpPr>
        <p:spPr>
          <a:xfrm>
            <a:off x="6660232" y="501317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 EBE0N0122543384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63564" y="46438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 </a:t>
            </a:r>
            <a:r>
              <a:rPr lang="en-IN" dirty="0" err="1"/>
              <a:t>Shanthi</a:t>
            </a:r>
            <a:r>
              <a:rPr lang="en-IN" dirty="0"/>
              <a:t> D 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56846" y="537633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- 2021-6625.</a:t>
            </a:r>
          </a:p>
        </p:txBody>
      </p:sp>
    </p:spTree>
    <p:extLst>
      <p:ext uri="{BB962C8B-B14F-4D97-AF65-F5344CB8AC3E}">
        <p14:creationId xmlns:p14="http://schemas.microsoft.com/office/powerpoint/2010/main" val="85834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Online Grocery Store.</a:t>
            </a:r>
          </a:p>
          <a:p>
            <a:pPr marL="0" indent="0">
              <a:buNone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A online grocery store is either a brick-and-mortar super market or grocery store that allows online ordering , or a standalone e-commerce service that includes grocery items.</a:t>
            </a:r>
          </a:p>
        </p:txBody>
      </p:sp>
    </p:spTree>
    <p:extLst>
      <p:ext uri="{BB962C8B-B14F-4D97-AF65-F5344CB8AC3E}">
        <p14:creationId xmlns:p14="http://schemas.microsoft.com/office/powerpoint/2010/main" val="2422370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Scope of online grocery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 A good product quality with affordable price.</a:t>
            </a:r>
          </a:p>
          <a:p>
            <a:pPr>
              <a:buFont typeface="Wingdings" pitchFamily="2" charset="2"/>
              <a:buChar char="Ø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Browse on your time.</a:t>
            </a:r>
          </a:p>
          <a:p>
            <a:pPr>
              <a:buFont typeface="Wingdings" pitchFamily="2" charset="2"/>
              <a:buChar char="Ø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Avoid the line and shop in the comfort of your home.</a:t>
            </a:r>
          </a:p>
          <a:p>
            <a:pPr>
              <a:buFont typeface="Wingdings" pitchFamily="2" charset="2"/>
              <a:buChar char="Ø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Avoid making multiple trips.</a:t>
            </a:r>
          </a:p>
        </p:txBody>
      </p:sp>
    </p:spTree>
    <p:extLst>
      <p:ext uri="{BB962C8B-B14F-4D97-AF65-F5344CB8AC3E}">
        <p14:creationId xmlns:p14="http://schemas.microsoft.com/office/powerpoint/2010/main" val="417633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Technologies used.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70" y="1639341"/>
            <a:ext cx="6783859" cy="4525963"/>
          </a:xfrm>
        </p:spPr>
      </p:pic>
    </p:spTree>
    <p:extLst>
      <p:ext uri="{BB962C8B-B14F-4D97-AF65-F5344CB8AC3E}">
        <p14:creationId xmlns:p14="http://schemas.microsoft.com/office/powerpoint/2010/main" val="1673251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Architecture of Angular , Spring &amp; database (MYSQL)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16832"/>
            <a:ext cx="8280920" cy="4176464"/>
          </a:xfrm>
        </p:spPr>
      </p:pic>
    </p:spTree>
    <p:extLst>
      <p:ext uri="{BB962C8B-B14F-4D97-AF65-F5344CB8AC3E}">
        <p14:creationId xmlns:p14="http://schemas.microsoft.com/office/powerpoint/2010/main" val="4177099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Architecture of the Project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9" y="1556792"/>
            <a:ext cx="7328851" cy="5040560"/>
          </a:xfrm>
        </p:spPr>
      </p:pic>
    </p:spTree>
    <p:extLst>
      <p:ext uri="{BB962C8B-B14F-4D97-AF65-F5344CB8AC3E}">
        <p14:creationId xmlns:p14="http://schemas.microsoft.com/office/powerpoint/2010/main" val="1175405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CRUD Operation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856"/>
            <a:ext cx="8229600" cy="3600400"/>
          </a:xfrm>
        </p:spPr>
      </p:pic>
    </p:spTree>
    <p:extLst>
      <p:ext uri="{BB962C8B-B14F-4D97-AF65-F5344CB8AC3E}">
        <p14:creationId xmlns:p14="http://schemas.microsoft.com/office/powerpoint/2010/main" val="2276221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Spring Boot Application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84785"/>
            <a:ext cx="8712968" cy="4896544"/>
          </a:xfrm>
        </p:spPr>
      </p:pic>
    </p:spTree>
    <p:extLst>
      <p:ext uri="{BB962C8B-B14F-4D97-AF65-F5344CB8AC3E}">
        <p14:creationId xmlns:p14="http://schemas.microsoft.com/office/powerpoint/2010/main" val="2802729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MySQL Code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5240"/>
            <a:ext cx="8229600" cy="4654080"/>
          </a:xfrm>
        </p:spPr>
      </p:pic>
    </p:spTree>
    <p:extLst>
      <p:ext uri="{BB962C8B-B14F-4D97-AF65-F5344CB8AC3E}">
        <p14:creationId xmlns:p14="http://schemas.microsoft.com/office/powerpoint/2010/main" val="2480012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135</Words>
  <Application>Microsoft Office PowerPoint</Application>
  <PresentationFormat>On-screen Show (4:3)</PresentationFormat>
  <Paragraphs>27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 New Roman</vt:lpstr>
      <vt:lpstr>Wingdings</vt:lpstr>
      <vt:lpstr>Office Theme</vt:lpstr>
      <vt:lpstr>ONLINE GROCERY STORE</vt:lpstr>
      <vt:lpstr>INTRODUCTION</vt:lpstr>
      <vt:lpstr>Scope of online grocery store</vt:lpstr>
      <vt:lpstr>Technologies used.</vt:lpstr>
      <vt:lpstr>The Architecture of Angular , Spring &amp; database (MYSQL)</vt:lpstr>
      <vt:lpstr>The Architecture of the Project</vt:lpstr>
      <vt:lpstr>CRUD Operation</vt:lpstr>
      <vt:lpstr>Spring Boot Application</vt:lpstr>
      <vt:lpstr>MySQL Code</vt:lpstr>
      <vt:lpstr>Fronted-Angular JS</vt:lpstr>
      <vt:lpstr>Register page</vt:lpstr>
      <vt:lpstr>Login page</vt:lpstr>
      <vt:lpstr>Product page</vt:lpstr>
      <vt:lpstr>Cart page</vt:lpstr>
      <vt:lpstr>Checkout page</vt:lpstr>
      <vt:lpstr>GitHub Link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GROCERY STORE</dc:title>
  <dc:creator>User</dc:creator>
  <cp:lastModifiedBy>User</cp:lastModifiedBy>
  <cp:revision>20</cp:revision>
  <dcterms:created xsi:type="dcterms:W3CDTF">2022-07-11T03:54:02Z</dcterms:created>
  <dcterms:modified xsi:type="dcterms:W3CDTF">2022-07-19T05:26:22Z</dcterms:modified>
</cp:coreProperties>
</file>